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68" r:id="rId6"/>
    <p:sldId id="260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C4256B-4264-436B-BE98-C862FA88434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89872"/>
            <a:ext cx="8305800" cy="2091396"/>
          </a:xfrm>
        </p:spPr>
        <p:txBody>
          <a:bodyPr/>
          <a:lstStyle/>
          <a:p>
            <a:r>
              <a:rPr lang="en-US" sz="8800" dirty="0" smtClean="0">
                <a:latin typeface="AR CENA" pitchFamily="2" charset="0"/>
              </a:rPr>
              <a:t>Integers</a:t>
            </a:r>
            <a:endParaRPr lang="en-US" sz="8800" dirty="0">
              <a:latin typeface="AR CENA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76200"/>
            <a:ext cx="8305800" cy="1981200"/>
          </a:xfrm>
        </p:spPr>
        <p:txBody>
          <a:bodyPr/>
          <a:lstStyle/>
          <a:p>
            <a:r>
              <a:rPr lang="en-US" sz="11500" dirty="0" smtClean="0">
                <a:latin typeface="AR CENA" pitchFamily="2" charset="0"/>
              </a:rPr>
              <a:t>Chapter 1</a:t>
            </a:r>
            <a:endParaRPr lang="en-US" sz="11500" dirty="0">
              <a:latin typeface="AR CEN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19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Part </a:t>
            </a:r>
            <a:r>
              <a:rPr lang="en-US" sz="4800" dirty="0" smtClean="0"/>
              <a:t>3: Subtracting </a:t>
            </a:r>
            <a:r>
              <a:rPr lang="en-US" sz="4800" dirty="0" smtClean="0"/>
              <a:t>Integers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 algn="ctr"/>
            <a:r>
              <a:rPr lang="en-US" sz="4800" dirty="0" smtClean="0"/>
              <a:t> </a:t>
            </a:r>
            <a:r>
              <a:rPr lang="en-US" sz="4800" dirty="0" smtClean="0"/>
              <a:t>Apply </a:t>
            </a:r>
            <a:r>
              <a:rPr lang="en-US" sz="4800" dirty="0" smtClean="0"/>
              <a:t>rules for </a:t>
            </a:r>
            <a:r>
              <a:rPr lang="en-US" sz="4800" dirty="0" smtClean="0"/>
              <a:t>subtracting integers.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600" smtClean="0"/>
              <a:t>Objective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 smtClean="0"/>
              <a:t>The easiest way to subtract integers is to change the problem to an addition problem and follow the rules you already know. Use the following rules for subtracting integers:</a:t>
            </a:r>
          </a:p>
          <a:p>
            <a:pPr>
              <a:buNone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subtraction sign  to addition.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sign of the second number to the opposite sign.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sz="5400" b="1" dirty="0" smtClean="0"/>
          </a:p>
          <a:p>
            <a:pPr>
              <a:buNone/>
            </a:pPr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Subtracting Integers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dirty="0" smtClean="0"/>
              <a:t>Change the subtraction sign to addition and -2 to 2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-6 – (-2) = -6 + 2 = (-4)</a:t>
            </a: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5400" b="1" smtClean="0"/>
              <a:t>Subtract: -6 </a:t>
            </a:r>
            <a:r>
              <a:rPr lang="en-US" sz="5400" b="1" dirty="0" smtClean="0"/>
              <a:t>–</a:t>
            </a:r>
            <a:r>
              <a:rPr sz="5400" b="1" smtClean="0"/>
              <a:t> (-2)=</a:t>
            </a:r>
            <a:endParaRPr lang="en-US" sz="54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" y="3198812"/>
            <a:ext cx="76962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5400" b="1" smtClean="0"/>
              <a:t>Subtract: 5</a:t>
            </a:r>
            <a:r>
              <a:rPr sz="5400" b="1" smtClean="0"/>
              <a:t> </a:t>
            </a:r>
            <a:r>
              <a:rPr sz="5400" b="1" smtClean="0"/>
              <a:t>– 6</a:t>
            </a:r>
            <a:r>
              <a:rPr sz="5400" b="1" smtClean="0"/>
              <a:t>=</a:t>
            </a:r>
            <a:endParaRPr lang="en-US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400" dirty="0" smtClean="0"/>
              <a:t>Change the subtraction sign to addition and 6</a:t>
            </a:r>
            <a:r>
              <a:rPr lang="en-US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/>
              <a:t>-6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b="1" dirty="0" smtClean="0"/>
              <a:t>5-6 = 5 + (-6)= (-1)</a:t>
            </a:r>
            <a:endParaRPr lang="en-US" sz="4000" b="1" dirty="0"/>
          </a:p>
        </p:txBody>
      </p:sp>
      <p:pic>
        <p:nvPicPr>
          <p:cNvPr id="7" name="Picture 6" descr="number 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09800"/>
            <a:ext cx="81534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5400" b="1" dirty="0" smtClean="0"/>
              <a:t>6</a:t>
            </a:r>
            <a:r>
              <a:rPr lang="en-US" sz="5400" b="1" dirty="0" smtClean="0"/>
              <a:t> </a:t>
            </a:r>
            <a:r>
              <a:rPr lang="en-US" sz="5400" b="1" dirty="0" smtClean="0"/>
              <a:t>-</a:t>
            </a:r>
            <a:r>
              <a:rPr lang="en-US" sz="5400" b="1" dirty="0" smtClean="0"/>
              <a:t> (-7)</a:t>
            </a:r>
            <a:endParaRPr lang="en-US" sz="5400" b="1" dirty="0" smtClean="0"/>
          </a:p>
          <a:p>
            <a:r>
              <a:rPr lang="en-US" sz="5400" b="1" dirty="0" smtClean="0"/>
              <a:t>(-3) </a:t>
            </a:r>
            <a:r>
              <a:rPr lang="en-US" sz="5400" b="1" dirty="0" smtClean="0"/>
              <a:t>-</a:t>
            </a:r>
            <a:r>
              <a:rPr lang="en-US" sz="5400" b="1" dirty="0" smtClean="0"/>
              <a:t> 8</a:t>
            </a:r>
            <a:endParaRPr lang="en-US" sz="5400" b="1" dirty="0" smtClean="0"/>
          </a:p>
          <a:p>
            <a:r>
              <a:rPr lang="en-US" sz="5400" b="1" dirty="0" smtClean="0"/>
              <a:t>(-2) – (-6)</a:t>
            </a:r>
            <a:endParaRPr lang="en-US" sz="5400" b="1" dirty="0" smtClean="0"/>
          </a:p>
          <a:p>
            <a:r>
              <a:rPr lang="en-US" sz="5400" b="1" dirty="0" smtClean="0"/>
              <a:t>8 </a:t>
            </a:r>
            <a:r>
              <a:rPr lang="en-US" sz="5400" b="1" dirty="0" smtClean="0"/>
              <a:t>- (-9)</a:t>
            </a:r>
            <a:endParaRPr lang="en-US" sz="5400" b="1" dirty="0" smtClean="0"/>
          </a:p>
          <a:p>
            <a:r>
              <a:rPr lang="en-US" sz="5400" b="1" dirty="0" smtClean="0"/>
              <a:t>(-4)</a:t>
            </a:r>
            <a:r>
              <a:rPr lang="en-US" sz="5400" b="1" dirty="0" smtClean="0"/>
              <a:t> </a:t>
            </a:r>
            <a:r>
              <a:rPr lang="en-US" sz="5400" b="1" dirty="0" smtClean="0"/>
              <a:t>-</a:t>
            </a:r>
            <a:r>
              <a:rPr lang="en-US" sz="5400" b="1" dirty="0" smtClean="0"/>
              <a:t> (-1)</a:t>
            </a:r>
            <a:endParaRPr lang="en-US" sz="5400" b="1" dirty="0" smtClean="0"/>
          </a:p>
          <a:p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Solve the problems below using your number line.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41910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800" b="1" dirty="0" smtClean="0"/>
              <a:t>(-</a:t>
            </a:r>
            <a:r>
              <a:rPr lang="en-US" sz="4800" b="1" dirty="0" smtClean="0"/>
              <a:t>4</a:t>
            </a:r>
            <a:r>
              <a:rPr lang="en-US" sz="4800" b="1" dirty="0" smtClean="0"/>
              <a:t>)+ 14</a:t>
            </a:r>
            <a:endParaRPr lang="en-US" sz="4800" b="1" dirty="0" smtClean="0"/>
          </a:p>
          <a:p>
            <a:r>
              <a:rPr lang="en-US" sz="4800" b="1" dirty="0" smtClean="0"/>
              <a:t>(-12) </a:t>
            </a:r>
            <a:r>
              <a:rPr lang="en-US" sz="4800" b="1" dirty="0" smtClean="0"/>
              <a:t>+ </a:t>
            </a:r>
            <a:r>
              <a:rPr lang="en-US" sz="4800" b="1" dirty="0" smtClean="0"/>
              <a:t>(-2</a:t>
            </a:r>
            <a:r>
              <a:rPr lang="en-US" sz="4800" b="1" dirty="0" smtClean="0"/>
              <a:t>)</a:t>
            </a:r>
          </a:p>
          <a:p>
            <a:r>
              <a:rPr lang="en-US" sz="4800" b="1" dirty="0" smtClean="0"/>
              <a:t>2</a:t>
            </a:r>
            <a:r>
              <a:rPr lang="en-US" sz="4800" b="1" dirty="0" smtClean="0"/>
              <a:t> </a:t>
            </a:r>
            <a:r>
              <a:rPr lang="en-US" sz="4800" b="1" dirty="0" smtClean="0"/>
              <a:t>-</a:t>
            </a:r>
            <a:r>
              <a:rPr lang="en-US" sz="4800" b="1" dirty="0" smtClean="0"/>
              <a:t> (-5)</a:t>
            </a:r>
            <a:endParaRPr lang="en-US" sz="4800" b="1" dirty="0" smtClean="0"/>
          </a:p>
          <a:p>
            <a:r>
              <a:rPr lang="en-US" sz="4800" b="1" dirty="0" smtClean="0"/>
              <a:t>(-4) </a:t>
            </a:r>
            <a:r>
              <a:rPr lang="en-US" sz="4800" b="1" dirty="0" smtClean="0"/>
              <a:t>– </a:t>
            </a:r>
            <a:r>
              <a:rPr lang="en-US" sz="4800" b="1" dirty="0" smtClean="0"/>
              <a:t>11</a:t>
            </a:r>
          </a:p>
          <a:p>
            <a:r>
              <a:rPr lang="en-US" sz="4800" b="1" dirty="0" smtClean="0"/>
              <a:t>(-25) + 5</a:t>
            </a:r>
            <a:endParaRPr lang="en-US" sz="4800" b="1" dirty="0" smtClean="0"/>
          </a:p>
          <a:p>
            <a:pPr>
              <a:buNone/>
            </a:pPr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Solve the </a:t>
            </a:r>
            <a:r>
              <a:rPr lang="en-US" sz="4400" b="1" dirty="0" smtClean="0"/>
              <a:t>addition and subtraction problems.</a:t>
            </a:r>
            <a:endParaRPr lang="en-US" sz="44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724400" y="1905000"/>
            <a:ext cx="41910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4800" b="1" dirty="0" smtClean="0"/>
              <a:t>-13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4800" b="1" dirty="0" smtClean="0"/>
              <a:t>62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800" b="1" dirty="0" smtClean="0"/>
              <a:t>-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(-3)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(-25) </a:t>
            </a:r>
            <a:r>
              <a:rPr lang="en-US" sz="4800" b="1" dirty="0" smtClean="0"/>
              <a:t>+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-40 – (-5)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(-25) + 5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459</TotalTime>
  <Words>227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Chapter 1</vt:lpstr>
      <vt:lpstr>Objective</vt:lpstr>
      <vt:lpstr>Subtracting Integers</vt:lpstr>
      <vt:lpstr>Subtract: -6 – (-2)=</vt:lpstr>
      <vt:lpstr>Subtract: 5 – 6=</vt:lpstr>
      <vt:lpstr>Solve the problems below using your number line. </vt:lpstr>
      <vt:lpstr>Solve the addition and subtraction problems.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Hollyann</dc:creator>
  <cp:lastModifiedBy>CCBOE</cp:lastModifiedBy>
  <cp:revision>17</cp:revision>
  <dcterms:created xsi:type="dcterms:W3CDTF">2013-08-26T01:03:43Z</dcterms:created>
  <dcterms:modified xsi:type="dcterms:W3CDTF">2013-08-27T23:00:23Z</dcterms:modified>
</cp:coreProperties>
</file>