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76" r:id="rId4"/>
    <p:sldId id="277" r:id="rId5"/>
    <p:sldId id="275" r:id="rId6"/>
    <p:sldId id="260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F85F-2144-4567-9FB5-DD388DA98A9B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709B7-D0FA-4B0D-9357-5706EE88DB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C4256B-4264-436B-BE98-C862FA88434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246AC6-7ADC-4486-88BB-6FC99059B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89872"/>
            <a:ext cx="8305800" cy="2091396"/>
          </a:xfrm>
        </p:spPr>
        <p:txBody>
          <a:bodyPr/>
          <a:lstStyle/>
          <a:p>
            <a:r>
              <a:rPr lang="en-US" sz="8800" dirty="0" smtClean="0">
                <a:latin typeface="AR CENA" pitchFamily="2" charset="0"/>
              </a:rPr>
              <a:t>Integers</a:t>
            </a:r>
            <a:endParaRPr lang="en-US" sz="8800" dirty="0">
              <a:latin typeface="AR CENA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76200"/>
            <a:ext cx="8305800" cy="1981200"/>
          </a:xfrm>
        </p:spPr>
        <p:txBody>
          <a:bodyPr/>
          <a:lstStyle/>
          <a:p>
            <a:r>
              <a:rPr lang="en-US" sz="11500" dirty="0" smtClean="0">
                <a:latin typeface="AR CENA" pitchFamily="2" charset="0"/>
              </a:rPr>
              <a:t>Chapter 1</a:t>
            </a:r>
            <a:endParaRPr lang="en-US" sz="11500" dirty="0">
              <a:latin typeface="AR CENA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191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Part 3: </a:t>
            </a:r>
            <a:r>
              <a:rPr lang="en-US" sz="4800" dirty="0" err="1" smtClean="0"/>
              <a:t>Mulitplying</a:t>
            </a:r>
            <a:r>
              <a:rPr lang="en-US" sz="4800" dirty="0" smtClean="0"/>
              <a:t> and Dividing </a:t>
            </a:r>
            <a:r>
              <a:rPr lang="en-US" sz="4800" dirty="0" smtClean="0"/>
              <a:t>Integers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 algn="ctr"/>
            <a:r>
              <a:rPr lang="en-US" sz="4800" dirty="0" smtClean="0"/>
              <a:t> Apply rules for </a:t>
            </a:r>
            <a:r>
              <a:rPr lang="en-US" sz="4800" dirty="0" smtClean="0"/>
              <a:t>Multiplying and Dividing </a:t>
            </a:r>
            <a:r>
              <a:rPr lang="en-US" sz="4800" dirty="0" smtClean="0"/>
              <a:t>integers.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600" smtClean="0"/>
              <a:t>Objective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 We will see multiplication written in several forms. 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X, ‘∙’, ()</a:t>
            </a:r>
          </a:p>
          <a:p>
            <a:pPr algn="ctr"/>
            <a:r>
              <a:rPr lang="en-US" sz="4400" dirty="0" smtClean="0"/>
              <a:t>2x3	or	2∙3		or	(2)(3)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All of these mean the same thing, multiply!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600" smtClean="0"/>
              <a:t>Mulltiplying Integers</a:t>
            </a:r>
            <a:endParaRPr lang="en-US" sz="6600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1981200" y="4343400"/>
            <a:ext cx="20574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038600" y="4419600"/>
            <a:ext cx="22098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619500" y="4762500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 Division is commonly indicated in two ways. 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‘÷’ or as a fraction</a:t>
            </a:r>
          </a:p>
          <a:p>
            <a:pPr algn="ctr"/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6÷3=2 means the same thing as 6/3 =2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600" smtClean="0"/>
              <a:t>D</a:t>
            </a:r>
            <a:r>
              <a:rPr sz="6600" smtClean="0"/>
              <a:t>ividing Integers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buNone/>
            </a:pPr>
            <a:endParaRPr lang="en-US" sz="2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numbers have the same sign, the answer is positive.</a:t>
            </a:r>
            <a:endParaRPr lang="en-US" sz="40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4000" b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numbers 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different signs, the answer is negativ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</a:t>
            </a:r>
            <a:endParaRPr lang="en-US" sz="28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b="1" dirty="0" smtClean="0"/>
          </a:p>
          <a:p>
            <a:pPr>
              <a:buNone/>
            </a:pPr>
            <a:endParaRPr lang="en-US" sz="6600" b="1" dirty="0" smtClean="0"/>
          </a:p>
          <a:p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Rules for Multiplying and Dividing Integers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5400" b="1" dirty="0" smtClean="0"/>
              <a:t>6 </a:t>
            </a:r>
            <a:r>
              <a:rPr lang="en-US" sz="5400" b="1" dirty="0" smtClean="0"/>
              <a:t>∙ 8= 48</a:t>
            </a:r>
            <a:endParaRPr lang="en-US" sz="5400" b="1" dirty="0" smtClean="0"/>
          </a:p>
          <a:p>
            <a:r>
              <a:rPr lang="en-US" sz="5400" b="1" dirty="0" smtClean="0"/>
              <a:t>(-6) ∙ 8= -48</a:t>
            </a:r>
            <a:endParaRPr lang="en-US" sz="5400" b="1" dirty="0" smtClean="0"/>
          </a:p>
          <a:p>
            <a:r>
              <a:rPr lang="en-US" sz="5400" b="1" dirty="0" smtClean="0"/>
              <a:t>(-6) </a:t>
            </a:r>
            <a:r>
              <a:rPr lang="en-US" sz="5400" b="1" dirty="0" smtClean="0"/>
              <a:t>∙</a:t>
            </a:r>
            <a:r>
              <a:rPr lang="en-US" sz="5400" b="1" dirty="0" smtClean="0"/>
              <a:t> (-8) = 48</a:t>
            </a:r>
            <a:endParaRPr lang="en-US" sz="5400" b="1" dirty="0" smtClean="0"/>
          </a:p>
          <a:p>
            <a:r>
              <a:rPr lang="en-US" sz="5400" b="1" dirty="0" smtClean="0"/>
              <a:t>48 ÷ 6= 8</a:t>
            </a:r>
            <a:endParaRPr lang="en-US" sz="5400" b="1" dirty="0" smtClean="0"/>
          </a:p>
          <a:p>
            <a:r>
              <a:rPr lang="en-US" sz="5400" b="1" dirty="0" smtClean="0"/>
              <a:t>(-</a:t>
            </a:r>
            <a:r>
              <a:rPr lang="en-US" sz="5400" b="1" dirty="0" smtClean="0"/>
              <a:t>48) </a:t>
            </a:r>
            <a:r>
              <a:rPr lang="en-US" sz="5400" b="1" dirty="0" smtClean="0"/>
              <a:t>÷ 6=</a:t>
            </a:r>
            <a:r>
              <a:rPr lang="en-US" sz="5400" b="1" dirty="0" smtClean="0"/>
              <a:t> (-8)</a:t>
            </a:r>
            <a:endParaRPr lang="en-US" sz="5400" b="1" dirty="0" smtClean="0"/>
          </a:p>
          <a:p>
            <a:endParaRPr lang="en-US" sz="6600" b="1" dirty="0" smtClean="0"/>
          </a:p>
          <a:p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Examples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41910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4800" b="1" dirty="0" smtClean="0"/>
              <a:t>(-4</a:t>
            </a:r>
            <a:r>
              <a:rPr lang="en-US" sz="4800" b="1" dirty="0" smtClean="0"/>
              <a:t>)÷ 2</a:t>
            </a:r>
            <a:endParaRPr lang="en-US" sz="4800" b="1" dirty="0" smtClean="0"/>
          </a:p>
          <a:p>
            <a:r>
              <a:rPr lang="en-US" sz="4800" b="1" dirty="0" smtClean="0"/>
              <a:t>(-12) </a:t>
            </a:r>
            <a:r>
              <a:rPr lang="en-US" sz="4800" b="1" dirty="0" smtClean="0"/>
              <a:t>∙</a:t>
            </a:r>
            <a:r>
              <a:rPr lang="en-US" sz="4800" b="1" dirty="0" smtClean="0"/>
              <a:t> </a:t>
            </a:r>
            <a:r>
              <a:rPr lang="en-US" sz="4800" b="1" dirty="0" smtClean="0"/>
              <a:t>(-2)</a:t>
            </a:r>
          </a:p>
          <a:p>
            <a:r>
              <a:rPr lang="en-US" sz="4800" b="1" dirty="0" smtClean="0"/>
              <a:t>3</a:t>
            </a:r>
            <a:r>
              <a:rPr lang="en-US" sz="4800" b="1" dirty="0" smtClean="0"/>
              <a:t> </a:t>
            </a:r>
            <a:r>
              <a:rPr lang="en-US" sz="4800" b="1" dirty="0" smtClean="0"/>
              <a:t>∙</a:t>
            </a:r>
            <a:r>
              <a:rPr lang="en-US" sz="4800" b="1" dirty="0" smtClean="0"/>
              <a:t> (-7)</a:t>
            </a:r>
            <a:endParaRPr lang="en-US" sz="4800" b="1" dirty="0" smtClean="0"/>
          </a:p>
          <a:p>
            <a:r>
              <a:rPr lang="en-US" sz="4800" b="1" dirty="0" smtClean="0"/>
              <a:t>(-7) </a:t>
            </a:r>
            <a:r>
              <a:rPr lang="en-US" sz="4800" b="1" dirty="0" smtClean="0"/>
              <a:t>∙</a:t>
            </a:r>
            <a:r>
              <a:rPr lang="en-US" sz="4800" b="1" dirty="0" smtClean="0"/>
              <a:t> (-4)</a:t>
            </a:r>
            <a:endParaRPr lang="en-US" sz="4800" b="1" dirty="0" smtClean="0"/>
          </a:p>
          <a:p>
            <a:r>
              <a:rPr lang="en-US" sz="4800" b="1" dirty="0" smtClean="0"/>
              <a:t>(-</a:t>
            </a:r>
            <a:r>
              <a:rPr lang="en-US" sz="4800" b="1" dirty="0" smtClean="0"/>
              <a:t>2) </a:t>
            </a:r>
            <a:r>
              <a:rPr lang="en-US" sz="4800" b="1" dirty="0" smtClean="0"/>
              <a:t>÷</a:t>
            </a:r>
            <a:r>
              <a:rPr lang="en-US" sz="4800" b="1" dirty="0" smtClean="0"/>
              <a:t> (-2)</a:t>
            </a:r>
            <a:endParaRPr lang="en-US" sz="4800" b="1" dirty="0" smtClean="0"/>
          </a:p>
          <a:p>
            <a:pPr>
              <a:buNone/>
            </a:pPr>
            <a:endParaRPr lang="en-US" sz="6600" b="1" dirty="0" smtClean="0"/>
          </a:p>
          <a:p>
            <a:endParaRPr lang="en-US" sz="6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sz="4400" b="1" smtClean="0"/>
              <a:t>Solve the problems below using your sentence strips.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679</TotalTime>
  <Words>171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Chapter 1</vt:lpstr>
      <vt:lpstr>Objective</vt:lpstr>
      <vt:lpstr>Mulltiplying Integers</vt:lpstr>
      <vt:lpstr>Dividing Integers</vt:lpstr>
      <vt:lpstr>Rules for Multiplying and Dividing Integers</vt:lpstr>
      <vt:lpstr>Examples</vt:lpstr>
      <vt:lpstr>Solve the problems below using your sentence strips.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Hollyann</dc:creator>
  <cp:lastModifiedBy>CCBOE</cp:lastModifiedBy>
  <cp:revision>26</cp:revision>
  <dcterms:created xsi:type="dcterms:W3CDTF">2013-08-26T01:03:43Z</dcterms:created>
  <dcterms:modified xsi:type="dcterms:W3CDTF">2013-08-28T16:16:37Z</dcterms:modified>
</cp:coreProperties>
</file>