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7.bin" ContentType="application/vnd.openxmlformats-officedocument.oleObject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embeddings/Microsoft_Equation3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embeddings/Microsoft_Equation8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embeddings/Microsoft_Equation4.bin" ContentType="application/vnd.openxmlformats-officedocument.oleObject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embeddings/Microsoft_Equation6.bin" ContentType="application/vnd.openxmlformats-officedocument.oleObject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Relationship Id="rId2" Type="http://schemas.openxmlformats.org/officeDocument/2006/relationships/image" Target="../media/image14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Relationship Id="rId2" Type="http://schemas.openxmlformats.org/officeDocument/2006/relationships/image" Target="../media/image16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3E0AA-53FD-9F46-BB67-52489A6750F2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F0923-8334-BE40-AAF7-5CAA8E402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1C09A-F673-FA48-B28A-543D2163E01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188BC-D5BB-4146-AEA2-0F8971BB7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CC210C4-181C-9D48-9AEE-ABF486C3A6D4}" type="datetimeFigureOut">
              <a:rPr lang="en-US" smtClean="0"/>
              <a:pPr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6FD05CD3-B86E-574F-9F63-1B6FFF3F3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oleObject" Target="../embeddings/Microsoft_Equation5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8.bin"/><Relationship Id="rId4" Type="http://schemas.openxmlformats.org/officeDocument/2006/relationships/oleObject" Target="../embeddings/Microsoft_Equation9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1100" y="711200"/>
            <a:ext cx="6477000" cy="2345944"/>
          </a:xfrm>
        </p:spPr>
        <p:txBody>
          <a:bodyPr/>
          <a:lstStyle/>
          <a:p>
            <a:r>
              <a:rPr lang="en-US" sz="9200" dirty="0" smtClean="0">
                <a:latin typeface="Apple Casual"/>
                <a:cs typeface="Apple Casual"/>
              </a:rPr>
              <a:t>Chapter 2</a:t>
            </a:r>
            <a:endParaRPr lang="en-US" sz="9200" dirty="0">
              <a:latin typeface="Apple Casual"/>
              <a:cs typeface="Apple Casu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1100" y="3258212"/>
            <a:ext cx="6477000" cy="1174088"/>
          </a:xfrm>
        </p:spPr>
        <p:txBody>
          <a:bodyPr>
            <a:normAutofit/>
          </a:bodyPr>
          <a:lstStyle/>
          <a:p>
            <a:r>
              <a:rPr lang="en-US" sz="5300" dirty="0" smtClean="0">
                <a:latin typeface="Apple Casual"/>
                <a:cs typeface="Apple Casual"/>
              </a:rPr>
              <a:t>Rational Numbers</a:t>
            </a:r>
            <a:endParaRPr lang="en-US" sz="5300" dirty="0">
              <a:latin typeface="Apple Casual"/>
              <a:cs typeface="Apple Casu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Fractions to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</a:t>
            </a:r>
          </a:p>
          <a:p>
            <a:r>
              <a:rPr lang="en-US" dirty="0" smtClean="0"/>
              <a:t>To change a fraction to a decimal, divide the top number by the bottom number . 8 √1</a:t>
            </a:r>
          </a:p>
          <a:p>
            <a:r>
              <a:rPr lang="en-US" dirty="0" smtClean="0"/>
              <a:t>Add a decimal point and a 0 after the 1 and divide.</a:t>
            </a:r>
          </a:p>
          <a:p>
            <a:r>
              <a:rPr lang="en-US" dirty="0" smtClean="0"/>
              <a:t>Continue adding 0s and dividing until there is no remainder.</a:t>
            </a:r>
          </a:p>
          <a:p>
            <a:pPr lvl="5"/>
            <a:r>
              <a:rPr lang="en-US" sz="4300" dirty="0" smtClean="0"/>
              <a:t>0.125</a:t>
            </a:r>
            <a:endParaRPr lang="en-US" sz="43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1735138"/>
          <a:ext cx="304800" cy="563562"/>
        </p:xfrm>
        <a:graphic>
          <a:graphicData uri="http://schemas.openxmlformats.org/presentationml/2006/ole">
            <p:oleObj spid="_x0000_s33794" name="Equation" r:id="rId3" imgW="127000" imgH="355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44800" y="1748135"/>
            <a:ext cx="354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a decimal.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the following fractions to decimals.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3700" dirty="0" smtClean="0"/>
              <a:t>4/5</a:t>
            </a:r>
          </a:p>
          <a:p>
            <a:r>
              <a:rPr lang="en-US" sz="3700" dirty="0" smtClean="0"/>
              <a:t>5/8</a:t>
            </a:r>
          </a:p>
          <a:p>
            <a:r>
              <a:rPr lang="en-US" sz="3700" dirty="0" smtClean="0"/>
              <a:t>5/11</a:t>
            </a:r>
          </a:p>
          <a:p>
            <a:r>
              <a:rPr lang="en-US" sz="3700" dirty="0" smtClean="0"/>
              <a:t>8/9</a:t>
            </a:r>
          </a:p>
          <a:p>
            <a:pPr>
              <a:buNone/>
            </a:pPr>
            <a:endParaRPr lang="en-US" sz="3700" dirty="0" smtClean="0"/>
          </a:p>
          <a:p>
            <a:endParaRPr lang="en-US" sz="37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99000" y="2044700"/>
          <a:ext cx="762000" cy="787400"/>
        </p:xfrm>
        <a:graphic>
          <a:graphicData uri="http://schemas.openxmlformats.org/presentationml/2006/ole">
            <p:oleObj spid="_x0000_s34818" name="Equation" r:id="rId3" imgW="215900" imgH="355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851400" y="3365500"/>
          <a:ext cx="609600" cy="762000"/>
        </p:xfrm>
        <a:graphic>
          <a:graphicData uri="http://schemas.openxmlformats.org/presentationml/2006/ole">
            <p:oleObj spid="_x0000_s34819" name="Equation" r:id="rId4" imgW="203200" imgH="355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decimals to fractions.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0.25 to a fraction.</a:t>
            </a:r>
          </a:p>
          <a:p>
            <a:r>
              <a:rPr lang="en-US" dirty="0" smtClean="0"/>
              <a:t>Copy the decimal without the point. This will be the top number of the fraction 25.</a:t>
            </a:r>
          </a:p>
          <a:p>
            <a:r>
              <a:rPr lang="en-US" dirty="0" smtClean="0"/>
              <a:t>The bottom number is a 1 with as many 0s after it as there are digits in the top number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09750" y="4318000"/>
          <a:ext cx="819150" cy="838200"/>
        </p:xfrm>
        <a:graphic>
          <a:graphicData uri="http://schemas.openxmlformats.org/presentationml/2006/ole">
            <p:oleObj spid="_x0000_s35842" name="Equation" r:id="rId3" imgW="266700" imgH="355600" progId="Equation.3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10800000">
            <a:off x="2628900" y="4533900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2628900" y="4953000"/>
            <a:ext cx="584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65500" y="4318000"/>
            <a:ext cx="287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digits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90900" y="4724400"/>
            <a:ext cx="287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0’s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0" y="5283200"/>
            <a:ext cx="43853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You need to simplify the fraction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261100" y="4535488"/>
          <a:ext cx="1739900" cy="1522412"/>
        </p:xfrm>
        <a:graphic>
          <a:graphicData uri="http://schemas.openxmlformats.org/presentationml/2006/ole">
            <p:oleObj spid="_x0000_s35843" name="Equation" r:id="rId4" imgW="533400" imgH="355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the following decimals to fractions.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900" dirty="0" smtClean="0"/>
              <a:t>0.55</a:t>
            </a:r>
          </a:p>
          <a:p>
            <a:r>
              <a:rPr lang="en-US" sz="5900" dirty="0" smtClean="0"/>
              <a:t>0.75</a:t>
            </a:r>
          </a:p>
          <a:p>
            <a:r>
              <a:rPr lang="en-US" sz="5900" dirty="0" smtClean="0"/>
              <a:t>0.71</a:t>
            </a:r>
          </a:p>
          <a:p>
            <a:r>
              <a:rPr lang="en-US" sz="5900" dirty="0" smtClean="0"/>
              <a:t>0.35</a:t>
            </a:r>
            <a:endParaRPr lang="en-US" sz="59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the following decimals to mixed numbers.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800" dirty="0" smtClean="0"/>
              <a:t>7.125</a:t>
            </a:r>
          </a:p>
          <a:p>
            <a:r>
              <a:rPr lang="en-US" sz="5800" dirty="0" smtClean="0"/>
              <a:t>99.5</a:t>
            </a:r>
          </a:p>
          <a:p>
            <a:r>
              <a:rPr lang="en-US" sz="5800" dirty="0" smtClean="0"/>
              <a:t>2.13</a:t>
            </a:r>
          </a:p>
          <a:p>
            <a:r>
              <a:rPr lang="en-US" sz="5800" dirty="0" smtClean="0"/>
              <a:t>16.95</a:t>
            </a:r>
            <a:endParaRPr lang="en-US" sz="5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would 4/3 fall on the number line?</a:t>
            </a:r>
          </a:p>
          <a:p>
            <a:r>
              <a:rPr lang="en-US" dirty="0" smtClean="0"/>
              <a:t>Convert the improper fraction to a mixed number.</a:t>
            </a:r>
          </a:p>
          <a:p>
            <a:endParaRPr lang="en-US" dirty="0" smtClean="0"/>
          </a:p>
          <a:p>
            <a:r>
              <a:rPr lang="en-US" dirty="0" smtClean="0"/>
              <a:t>That is 1/3 of the distance between the numbers 1 and 2. Estimate the distance by dividing the distances between points 1 and 3 into thirds.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22600" y="2895600"/>
          <a:ext cx="914400" cy="723900"/>
        </p:xfrm>
        <a:graphic>
          <a:graphicData uri="http://schemas.openxmlformats.org/presentationml/2006/ole">
            <p:oleObj spid="_x0000_s38914" name="Equation" r:id="rId3" imgW="457200" imgH="355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 the </a:t>
            </a:r>
            <a:r>
              <a:rPr lang="en-US" dirty="0" smtClean="0"/>
              <a:t>v</a:t>
            </a:r>
            <a:r>
              <a:rPr lang="en-US" dirty="0" smtClean="0"/>
              <a:t>alue of -1.75 on the number line.</a:t>
            </a:r>
          </a:p>
          <a:p>
            <a:r>
              <a:rPr lang="en-US" dirty="0" smtClean="0"/>
              <a:t>Convert the value of -1.75 to a mixed number. </a:t>
            </a:r>
          </a:p>
          <a:p>
            <a:endParaRPr lang="en-US" dirty="0" smtClean="0"/>
          </a:p>
          <a:p>
            <a:r>
              <a:rPr lang="en-US" dirty="0" smtClean="0"/>
              <a:t>That is ¾ of the distance between the numbers -1 and -2. Estimate this distance by dividing the distance between -1 and -2 into fourths.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32200" y="2895600"/>
          <a:ext cx="1663700" cy="749300"/>
        </p:xfrm>
        <a:graphic>
          <a:graphicData uri="http://schemas.openxmlformats.org/presentationml/2006/ole">
            <p:oleObj spid="_x0000_s39938" name="Equation" r:id="rId3" imgW="825500" imgH="355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and label the following values on your number line!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A. 5/4</a:t>
            </a:r>
          </a:p>
          <a:p>
            <a:r>
              <a:rPr lang="en-US" sz="4800" dirty="0" smtClean="0"/>
              <a:t>B. 12/5 </a:t>
            </a:r>
          </a:p>
          <a:p>
            <a:r>
              <a:rPr lang="en-US" sz="4800" dirty="0" smtClean="0"/>
              <a:t>C. 2/3</a:t>
            </a:r>
          </a:p>
          <a:p>
            <a:r>
              <a:rPr lang="en-US" sz="4800" dirty="0" smtClean="0"/>
              <a:t>D. =3/2</a:t>
            </a:r>
            <a:endParaRPr lang="en-US" sz="4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and label the following values on your number line!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0.25</a:t>
            </a:r>
          </a:p>
          <a:p>
            <a:r>
              <a:rPr lang="en-US" sz="5000" dirty="0" smtClean="0"/>
              <a:t>0.9</a:t>
            </a:r>
          </a:p>
          <a:p>
            <a:r>
              <a:rPr lang="en-US" sz="5000" dirty="0" smtClean="0"/>
              <a:t>1.9</a:t>
            </a:r>
          </a:p>
          <a:p>
            <a:r>
              <a:rPr lang="en-US" sz="5000" dirty="0" smtClean="0"/>
              <a:t>2.6</a:t>
            </a:r>
            <a:endParaRPr lang="en-US" sz="5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comparing numbers, use the greater than (&gt;), less than (&lt;), or equal to (=0 signs.</a:t>
            </a:r>
          </a:p>
          <a:p>
            <a:r>
              <a:rPr lang="en-US" dirty="0" smtClean="0"/>
              <a:t>The simplest way to compare numbers that are in different notations, like percent, decimals, and fractions, is to change all of them to one notation. </a:t>
            </a:r>
          </a:p>
          <a:p>
            <a:r>
              <a:rPr lang="en-US" sz="5100" b="1" dirty="0" smtClean="0"/>
              <a:t>Decimals are the easiest to compare!!</a:t>
            </a:r>
            <a:endParaRPr lang="en-US" sz="51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700" b="1" dirty="0" smtClean="0"/>
              <a:t>Rational Numbers</a:t>
            </a:r>
            <a:endParaRPr lang="en-US" sz="6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7926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Numbers that can be written as a fraction. </a:t>
            </a:r>
          </a:p>
          <a:p>
            <a:r>
              <a:rPr lang="en-US" sz="2800" dirty="0" smtClean="0"/>
              <a:t>Rational Numbers include:</a:t>
            </a:r>
          </a:p>
          <a:p>
            <a:pPr lvl="1"/>
            <a:r>
              <a:rPr lang="en-US" sz="2800" dirty="0" smtClean="0"/>
              <a:t>Whole numbers</a:t>
            </a:r>
          </a:p>
          <a:p>
            <a:pPr lvl="1"/>
            <a:r>
              <a:rPr lang="en-US" sz="2800" dirty="0" smtClean="0"/>
              <a:t>Zero</a:t>
            </a:r>
          </a:p>
          <a:p>
            <a:pPr lvl="1"/>
            <a:r>
              <a:rPr lang="en-US" sz="2800" dirty="0" smtClean="0"/>
              <a:t>Positive and negative integers</a:t>
            </a:r>
          </a:p>
          <a:p>
            <a:pPr lvl="1"/>
            <a:r>
              <a:rPr lang="en-US" sz="2800" dirty="0" smtClean="0"/>
              <a:t>Positive and negative fractions</a:t>
            </a:r>
          </a:p>
          <a:p>
            <a:pPr lvl="1"/>
            <a:r>
              <a:rPr lang="en-US" sz="2800" dirty="0" smtClean="0"/>
              <a:t>Positive and negative decimals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larger?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          Or 1.3</a:t>
            </a:r>
          </a:p>
          <a:p>
            <a:r>
              <a:rPr lang="en-US" dirty="0" smtClean="0"/>
              <a:t>Change   	       to a decimal. 1.25, which is smaller </a:t>
            </a:r>
          </a:p>
          <a:p>
            <a:pPr>
              <a:buNone/>
            </a:pPr>
            <a:r>
              <a:rPr lang="en-US" dirty="0" smtClean="0"/>
              <a:t>than 1.3.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is smaller?: 0.6 or 2/3?</a:t>
            </a:r>
          </a:p>
          <a:p>
            <a:pPr>
              <a:buNone/>
            </a:pPr>
            <a:r>
              <a:rPr lang="en-US" dirty="0" smtClean="0"/>
              <a:t>Change 2/3 to a decimal – 0.666… </a:t>
            </a:r>
          </a:p>
          <a:p>
            <a:pPr>
              <a:buNone/>
            </a:pPr>
            <a:r>
              <a:rPr lang="en-US" dirty="0" smtClean="0"/>
              <a:t>0.6 is smaller than- 0.666… so 0.6 &lt; 2/3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28900" y="2286000"/>
          <a:ext cx="584200" cy="571500"/>
        </p:xfrm>
        <a:graphic>
          <a:graphicData uri="http://schemas.openxmlformats.org/presentationml/2006/ole">
            <p:oleObj spid="_x0000_s44034" name="Equation" r:id="rId3" imgW="203200" imgH="355600" progId="Equation.3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866900" y="1557338"/>
          <a:ext cx="558800" cy="728662"/>
        </p:xfrm>
        <a:graphic>
          <a:graphicData uri="http://schemas.openxmlformats.org/presentationml/2006/ole">
            <p:oleObj spid="_x0000_s44035" name="Equation" r:id="rId4" imgW="203200" imgH="355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652962"/>
          </a:xfrm>
        </p:spPr>
        <p:txBody>
          <a:bodyPr>
            <a:normAutofit/>
          </a:bodyPr>
          <a:lstStyle/>
          <a:p>
            <a:r>
              <a:rPr lang="en-US" sz="4600" b="1" dirty="0" smtClean="0"/>
              <a:t>Compare ¾ and 5/8</a:t>
            </a:r>
          </a:p>
          <a:p>
            <a:pPr lvl="1"/>
            <a:r>
              <a:rPr lang="en-US" b="1" dirty="0" smtClean="0"/>
              <a:t>Step 1: Find the lowest common denominator (the smallest number that both denominators will divide into evenly.) The lowest common denominator is 8.</a:t>
            </a:r>
          </a:p>
          <a:p>
            <a:pPr lvl="1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Step 2: Change fourths to eighths by multiplying three fourths by two halves:</a:t>
            </a:r>
          </a:p>
          <a:p>
            <a:pPr lvl="1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Step 3: Since the denominators are the same, the fraction with the larger number is greater.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643813" cy="868362"/>
          </a:xfrm>
        </p:spPr>
        <p:txBody>
          <a:bodyPr/>
          <a:lstStyle/>
          <a:p>
            <a:r>
              <a:rPr lang="en-US" dirty="0" smtClean="0"/>
              <a:t>Comparing the mixed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652962"/>
          </a:xfrm>
        </p:spPr>
        <p:txBody>
          <a:bodyPr>
            <a:normAutofit/>
          </a:bodyPr>
          <a:lstStyle/>
          <a:p>
            <a:r>
              <a:rPr lang="en-US" sz="4600" b="1" dirty="0" smtClean="0"/>
              <a:t>Compare 1 3/5  and 1 2/3</a:t>
            </a:r>
          </a:p>
          <a:p>
            <a:pPr lvl="1"/>
            <a:r>
              <a:rPr lang="en-US" b="1" dirty="0" smtClean="0"/>
              <a:t>Step 1: Change the mixed numbers to improper fractions.</a:t>
            </a:r>
          </a:p>
          <a:p>
            <a:pPr lvl="1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Step 2: Find the lowest common denominator for the improper fractions. The lowest common denominator is 15.</a:t>
            </a:r>
          </a:p>
          <a:p>
            <a:pPr lvl="1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Step 3: Change fifths to fifteenths and thirds to fifteenths.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599"/>
            <a:ext cx="7585083" cy="5011469"/>
          </a:xfrm>
        </p:spPr>
        <p:txBody>
          <a:bodyPr>
            <a:noAutofit/>
          </a:bodyPr>
          <a:lstStyle/>
          <a:p>
            <a:r>
              <a:rPr lang="en-US" sz="3500" dirty="0" smtClean="0"/>
              <a:t>A </a:t>
            </a:r>
            <a:r>
              <a:rPr lang="en-US" sz="3500" b="1" dirty="0" smtClean="0"/>
              <a:t>decimal</a:t>
            </a:r>
            <a:r>
              <a:rPr lang="en-US" sz="3500" dirty="0" smtClean="0"/>
              <a:t> is the point after a </a:t>
            </a:r>
            <a:r>
              <a:rPr lang="en-US" sz="3500" dirty="0" smtClean="0"/>
              <a:t>whole number. </a:t>
            </a:r>
          </a:p>
          <a:p>
            <a:r>
              <a:rPr lang="en-US" sz="3500" dirty="0" smtClean="0"/>
              <a:t>A decimal is commonly used in monetary notations, such as $12.54.</a:t>
            </a:r>
          </a:p>
          <a:p>
            <a:r>
              <a:rPr lang="en-US" sz="3500" dirty="0" smtClean="0"/>
              <a:t>A decimal is also used to express a whole number and a fractions, such as one and a quarter pies expressed as 1.25 pies.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Decimals preceded by zeros represent numbers less than one, such as a quarter of a pie, 0.25pies.</a:t>
            </a:r>
            <a:endParaRPr lang="en-US" dirty="0" smtClean="0"/>
          </a:p>
          <a:p>
            <a:r>
              <a:rPr lang="en-US" b="1" dirty="0" smtClean="0"/>
              <a:t>BE SURE TO INCLUDE A LEADING ZERO TO THE LEFT OF THE DECIMAL FOR NUMBERS LESS THAN ONE.</a:t>
            </a:r>
            <a:endParaRPr lang="en-US" dirty="0" smtClean="0"/>
          </a:p>
          <a:p>
            <a:r>
              <a:rPr lang="en-US" dirty="0" smtClean="0"/>
              <a:t>A decimal can be read as ‘point’; 1.25 is read as ‘one point two five’</a:t>
            </a:r>
          </a:p>
          <a:p>
            <a:r>
              <a:rPr lang="en-US" dirty="0" smtClean="0"/>
              <a:t>It can also be read as ‘one and twenty-five hundredths’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Decimals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298" y="3132931"/>
          <a:ext cx="8890002" cy="779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182"/>
                <a:gridCol w="808182"/>
                <a:gridCol w="808182"/>
                <a:gridCol w="808182"/>
                <a:gridCol w="808182"/>
                <a:gridCol w="808182"/>
                <a:gridCol w="808182"/>
                <a:gridCol w="808182"/>
                <a:gridCol w="808182"/>
                <a:gridCol w="808182"/>
                <a:gridCol w="808182"/>
              </a:tblGrid>
              <a:tr h="77946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2700" b="1" dirty="0" smtClean="0"/>
              <a:t>Compare 4.1 and 4.11</a:t>
            </a:r>
          </a:p>
          <a:p>
            <a:r>
              <a:rPr lang="en-US" dirty="0" smtClean="0"/>
              <a:t>Step 1: Arrange numbers with decimal points directly under each other.</a:t>
            </a:r>
          </a:p>
          <a:p>
            <a:pPr>
              <a:buNone/>
            </a:pPr>
            <a:r>
              <a:rPr lang="en-US" dirty="0" smtClean="0"/>
              <a:t>			4.1</a:t>
            </a:r>
          </a:p>
          <a:p>
            <a:pPr>
              <a:buNone/>
            </a:pPr>
            <a:r>
              <a:rPr lang="en-US" dirty="0" smtClean="0"/>
              <a:t>			4.11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Step 2:Fill in with zeros so they all have the same number of digits after the decimal point. </a:t>
            </a:r>
            <a:r>
              <a:rPr lang="en-US" b="1" dirty="0" smtClean="0"/>
              <a:t>Read the numbers as if the decimal points were not there.</a:t>
            </a:r>
          </a:p>
          <a:p>
            <a:pPr>
              <a:buNone/>
            </a:pPr>
            <a:r>
              <a:rPr lang="en-US" b="1" dirty="0" smtClean="0"/>
              <a:t>			4.10</a:t>
            </a:r>
          </a:p>
          <a:p>
            <a:pPr>
              <a:buNone/>
            </a:pPr>
            <a:r>
              <a:rPr lang="en-US" b="1" dirty="0" smtClean="0"/>
              <a:t>			4.11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970502"/>
            <a:ext cx="5041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4.1&lt; 4.11</a:t>
            </a:r>
            <a:endParaRPr lang="en-US" sz="66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 bldLvl="3"/>
      <p:bldP spid="3" grpId="2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Compare:</a:t>
            </a:r>
          </a:p>
          <a:p>
            <a:r>
              <a:rPr lang="en-US" dirty="0" smtClean="0"/>
              <a:t>7.2 and 7.02</a:t>
            </a:r>
          </a:p>
          <a:p>
            <a:r>
              <a:rPr lang="en-US" dirty="0" smtClean="0"/>
              <a:t>8.55 and 8.555</a:t>
            </a:r>
          </a:p>
          <a:p>
            <a:r>
              <a:rPr lang="en-US" dirty="0" smtClean="0"/>
              <a:t>97.08 and 97.18</a:t>
            </a:r>
          </a:p>
          <a:p>
            <a:r>
              <a:rPr lang="en-US" dirty="0" smtClean="0"/>
              <a:t>0.21 and 0.211</a:t>
            </a:r>
          </a:p>
          <a:p>
            <a:r>
              <a:rPr lang="en-US" dirty="0" smtClean="0"/>
              <a:t>17.1001 and 17.1011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366</TotalTime>
  <Words>829</Words>
  <Application>Microsoft Macintosh PowerPoint</Application>
  <PresentationFormat>On-screen Show (4:3)</PresentationFormat>
  <Paragraphs>123</Paragraphs>
  <Slides>21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Inkwell</vt:lpstr>
      <vt:lpstr>Microsoft Equation</vt:lpstr>
      <vt:lpstr>Chapter 2</vt:lpstr>
      <vt:lpstr>Rational Numbers</vt:lpstr>
      <vt:lpstr>Comparing Fractions</vt:lpstr>
      <vt:lpstr>Comparing the mixed numbers</vt:lpstr>
      <vt:lpstr>Comparing Decimals</vt:lpstr>
      <vt:lpstr>Comparing Decimals</vt:lpstr>
      <vt:lpstr>Comparing Decimals</vt:lpstr>
      <vt:lpstr>Comparing Decimals</vt:lpstr>
      <vt:lpstr>Comparing Decimals</vt:lpstr>
      <vt:lpstr>Changing Fractions to Decimals</vt:lpstr>
      <vt:lpstr>Change the following fractions to decimals.</vt:lpstr>
      <vt:lpstr>Changing decimals to fractions.</vt:lpstr>
      <vt:lpstr>Change the following decimals to fractions.</vt:lpstr>
      <vt:lpstr>Change the following decimals to mixed numbers.</vt:lpstr>
      <vt:lpstr>Graphing Rational Numbers</vt:lpstr>
      <vt:lpstr>Graphing Rational Numbers</vt:lpstr>
      <vt:lpstr>Plot and label the following values on your number line!</vt:lpstr>
      <vt:lpstr>Plot and label the following values on your number line!</vt:lpstr>
      <vt:lpstr>Comparing Rational Numbers</vt:lpstr>
      <vt:lpstr>Which is larger?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Matt Eadie</dc:creator>
  <cp:lastModifiedBy>Matt Eadie</cp:lastModifiedBy>
  <cp:revision>2</cp:revision>
  <dcterms:created xsi:type="dcterms:W3CDTF">2013-09-09T02:48:16Z</dcterms:created>
  <dcterms:modified xsi:type="dcterms:W3CDTF">2013-09-09T03:35:49Z</dcterms:modified>
</cp:coreProperties>
</file>