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0" r:id="rId6"/>
    <p:sldId id="261" r:id="rId7"/>
    <p:sldId id="262" r:id="rId8"/>
    <p:sldId id="269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C4256B-4264-436B-BE98-C862FA88434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89872"/>
            <a:ext cx="8305800" cy="2091396"/>
          </a:xfrm>
        </p:spPr>
        <p:txBody>
          <a:bodyPr/>
          <a:lstStyle/>
          <a:p>
            <a:r>
              <a:rPr lang="en-US" sz="8800" dirty="0" smtClean="0">
                <a:latin typeface="AR CENA" pitchFamily="2" charset="0"/>
              </a:rPr>
              <a:t>Integers</a:t>
            </a:r>
            <a:endParaRPr lang="en-US" sz="8800" dirty="0">
              <a:latin typeface="AR CENA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-76200"/>
            <a:ext cx="8305800" cy="1981200"/>
          </a:xfrm>
        </p:spPr>
        <p:txBody>
          <a:bodyPr/>
          <a:lstStyle/>
          <a:p>
            <a:r>
              <a:rPr lang="en-US" sz="11500" dirty="0" smtClean="0">
                <a:latin typeface="AR CENA" pitchFamily="2" charset="0"/>
              </a:rPr>
              <a:t>Chapter 1</a:t>
            </a:r>
            <a:endParaRPr lang="en-US" sz="11500" dirty="0">
              <a:latin typeface="AR CENA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41910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Part 2: Adding Integers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057400"/>
            <a:ext cx="8686800" cy="41148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To add integers without using the number line, use these simple rules:</a:t>
            </a:r>
          </a:p>
          <a:p>
            <a:pPr>
              <a:buNone/>
            </a:pPr>
            <a:endParaRPr lang="en-US" sz="2800" b="1" dirty="0" smtClean="0"/>
          </a:p>
          <a:p>
            <a:pPr marL="1108710" lvl="1" indent="-742950">
              <a:buAutoNum type="arabicPeriod"/>
            </a:pPr>
            <a:r>
              <a:rPr lang="en-US" sz="3200" b="1" dirty="0" smtClean="0">
                <a:solidFill>
                  <a:schemeClr val="tx2"/>
                </a:solidFill>
              </a:rPr>
              <a:t>Ignore the signs and find the difference. (Find the absolute value of each integer.)</a:t>
            </a:r>
          </a:p>
          <a:p>
            <a:pPr marL="1108710" lvl="1" indent="-742950">
              <a:buAutoNum type="arabicPeriod"/>
            </a:pPr>
            <a:r>
              <a:rPr lang="en-US" sz="3200" b="1" dirty="0" smtClean="0">
                <a:solidFill>
                  <a:schemeClr val="tx2"/>
                </a:solidFill>
              </a:rPr>
              <a:t>Give the answer the sign of the larger number.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478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Rules for adding integers with the OPPOSITE signs.</a:t>
            </a:r>
            <a:endParaRPr lang="en-US" sz="5400" b="1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b="1" dirty="0" smtClean="0"/>
              <a:t>l</a:t>
            </a:r>
            <a:r>
              <a:rPr lang="en-US" sz="4000" dirty="0" smtClean="0"/>
              <a:t> -4 </a:t>
            </a:r>
            <a:r>
              <a:rPr lang="en-US" sz="4000" b="1" dirty="0" smtClean="0"/>
              <a:t>l </a:t>
            </a:r>
            <a:r>
              <a:rPr lang="en-US" sz="4000" dirty="0" smtClean="0"/>
              <a:t>= 4 and </a:t>
            </a:r>
            <a:r>
              <a:rPr lang="en-US" sz="4000" b="1" dirty="0" smtClean="0"/>
              <a:t>l </a:t>
            </a:r>
            <a:r>
              <a:rPr lang="en-US" sz="4000" dirty="0" smtClean="0"/>
              <a:t>6 </a:t>
            </a:r>
            <a:r>
              <a:rPr lang="en-US" sz="4000" b="1" dirty="0" smtClean="0"/>
              <a:t>l </a:t>
            </a:r>
            <a:r>
              <a:rPr lang="en-US" sz="4000" dirty="0" smtClean="0"/>
              <a:t>= 6</a:t>
            </a:r>
          </a:p>
          <a:p>
            <a:endParaRPr lang="en-US" sz="4000" dirty="0" smtClean="0"/>
          </a:p>
          <a:p>
            <a:r>
              <a:rPr lang="en-US" sz="4000" dirty="0" smtClean="0"/>
              <a:t>To find the difference, take the larger number minus the smaller: 6-4=2. Looking back at the original problem, the larger number, 6, is positive, so the answer is positive.</a:t>
            </a:r>
          </a:p>
          <a:p>
            <a:pPr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(-4) + 6= 2</a:t>
            </a:r>
            <a:endParaRPr lang="en-US" sz="4000" b="1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(-4) + 6 =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b="1" dirty="0" smtClean="0"/>
              <a:t>l</a:t>
            </a:r>
            <a:r>
              <a:rPr lang="en-US" sz="4000" dirty="0" smtClean="0"/>
              <a:t> 3 </a:t>
            </a:r>
            <a:r>
              <a:rPr lang="en-US" sz="4000" b="1" dirty="0" smtClean="0"/>
              <a:t>l </a:t>
            </a:r>
            <a:r>
              <a:rPr lang="en-US" sz="4000" dirty="0" smtClean="0"/>
              <a:t>= 3 and </a:t>
            </a:r>
            <a:r>
              <a:rPr lang="en-US" sz="4000" b="1" dirty="0" smtClean="0"/>
              <a:t>l</a:t>
            </a:r>
            <a:r>
              <a:rPr lang="en-US" sz="4000" dirty="0" smtClean="0"/>
              <a:t>-7 </a:t>
            </a:r>
            <a:r>
              <a:rPr lang="en-US" sz="4000" b="1" dirty="0" smtClean="0"/>
              <a:t>l </a:t>
            </a:r>
            <a:r>
              <a:rPr lang="en-US" sz="4000" dirty="0" smtClean="0"/>
              <a:t>= 7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3600" dirty="0" smtClean="0"/>
              <a:t>Find the difference. 7-3=4. Looking at the problem, the larger number, 7, is a negative number, so the answer is negative</a:t>
            </a:r>
            <a:r>
              <a:rPr lang="en-US" sz="4000" dirty="0" smtClean="0"/>
              <a:t>. </a:t>
            </a:r>
          </a:p>
          <a:p>
            <a:endParaRPr lang="en-US" sz="4000" dirty="0" smtClean="0"/>
          </a:p>
          <a:p>
            <a:pPr algn="ctr">
              <a:buNone/>
            </a:pPr>
            <a:r>
              <a:rPr lang="en-US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3+ (-7)= (-4)</a:t>
            </a:r>
            <a:endParaRPr lang="en-US" sz="4000" b="1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3+(-7)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67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sz="5400" b="1" dirty="0" smtClean="0"/>
              <a:t>(-20)+ 12</a:t>
            </a:r>
          </a:p>
          <a:p>
            <a:r>
              <a:rPr lang="en-US" sz="5400" b="1" dirty="0" smtClean="0"/>
              <a:t>(-5) + (+12)</a:t>
            </a:r>
          </a:p>
          <a:p>
            <a:r>
              <a:rPr lang="en-US" sz="5400" b="1" dirty="0" smtClean="0"/>
              <a:t>9 + (-3)</a:t>
            </a:r>
          </a:p>
          <a:p>
            <a:r>
              <a:rPr lang="en-US" sz="5400" b="1" dirty="0" smtClean="0"/>
              <a:t>(-4) + 8</a:t>
            </a:r>
          </a:p>
          <a:p>
            <a:pPr>
              <a:buNone/>
            </a:pPr>
            <a:endParaRPr lang="en-US" sz="6600" b="1" dirty="0" smtClean="0"/>
          </a:p>
          <a:p>
            <a:endParaRPr lang="en-US" sz="6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905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Solve the problems below using the rules for adding integers with the opposite signs.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/>
              <a:t>Add integers using a Number line. </a:t>
            </a:r>
          </a:p>
          <a:p>
            <a:endParaRPr lang="en-US" sz="4800" dirty="0" smtClean="0"/>
          </a:p>
          <a:p>
            <a:r>
              <a:rPr lang="en-US" sz="4800" dirty="0" smtClean="0"/>
              <a:t>Learn rules for working the problems without using a number line.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6600" smtClean="0"/>
              <a:t>Objective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sz="5400" b="1" smtClean="0"/>
              <a:t>Add: (-3) + 7</a:t>
            </a:r>
            <a:endParaRPr lang="en-US" sz="5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r>
              <a:rPr lang="en-US" dirty="0" smtClean="0"/>
              <a:t>The first integer in the problem tells us where to start. Find the first integer, -3, on the number line.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(-3)+7 the second integer in the problem, +7, tells us the directions to go, positive (toward positive numbers), and how far, 7 places.           </a:t>
            </a:r>
            <a:r>
              <a:rPr lang="en-US" b="1" dirty="0" smtClean="0"/>
              <a:t>(-3)+7=4</a:t>
            </a:r>
            <a:endParaRPr lang="en-US" b="1" dirty="0"/>
          </a:p>
        </p:txBody>
      </p:sp>
      <p:pic>
        <p:nvPicPr>
          <p:cNvPr id="7" name="Picture 6" descr="number l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438400"/>
            <a:ext cx="8153400" cy="121920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rot="10800000" flipV="1">
            <a:off x="2743200" y="2285999"/>
            <a:ext cx="2286000" cy="60960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590800" y="3352800"/>
            <a:ext cx="4495800" cy="1588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sz="5400" b="1" smtClean="0"/>
              <a:t>Add: (-2) + (-3)</a:t>
            </a:r>
            <a:endParaRPr lang="en-US" sz="5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r>
              <a:rPr lang="en-US" dirty="0" smtClean="0"/>
              <a:t>Find the first integer, -2, on the number line.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(-2)+(-3) the second integer in the problem, +7, tells us the directions to go, negative(toward negative numbers), and how far, 3 places.           </a:t>
            </a:r>
            <a:r>
              <a:rPr lang="en-US" b="1" dirty="0" smtClean="0"/>
              <a:t>(-2)+(-</a:t>
            </a:r>
            <a:r>
              <a:rPr lang="en-US" b="1" smtClean="0"/>
              <a:t>3</a:t>
            </a:r>
            <a:r>
              <a:rPr lang="en-US" b="1" smtClean="0"/>
              <a:t>)=-5</a:t>
            </a:r>
            <a:endParaRPr lang="en-US" b="1" dirty="0"/>
          </a:p>
        </p:txBody>
      </p:sp>
      <p:pic>
        <p:nvPicPr>
          <p:cNvPr id="7" name="Picture 6" descr="number l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209800"/>
            <a:ext cx="8153400" cy="121920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rot="10800000" flipV="1">
            <a:off x="3429000" y="1904998"/>
            <a:ext cx="838200" cy="609602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1371600" y="3124200"/>
            <a:ext cx="1981200" cy="1588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sz="5400" b="1" dirty="0" smtClean="0"/>
              <a:t>4 + (-2)</a:t>
            </a:r>
          </a:p>
          <a:p>
            <a:r>
              <a:rPr lang="en-US" sz="5400" b="1" dirty="0" smtClean="0"/>
              <a:t>(-2) + (-2)</a:t>
            </a:r>
          </a:p>
          <a:p>
            <a:r>
              <a:rPr lang="en-US" sz="5400" b="1" dirty="0" smtClean="0"/>
              <a:t>(-5) + 3</a:t>
            </a:r>
          </a:p>
          <a:p>
            <a:r>
              <a:rPr lang="en-US" sz="5400" b="1" dirty="0" smtClean="0"/>
              <a:t>8 + (-6)</a:t>
            </a:r>
          </a:p>
          <a:p>
            <a:r>
              <a:rPr lang="en-US" sz="5400" b="1" dirty="0" smtClean="0"/>
              <a:t>1 + (-8)</a:t>
            </a:r>
          </a:p>
          <a:p>
            <a:endParaRPr lang="en-US" sz="6600" b="1" dirty="0" smtClean="0"/>
          </a:p>
          <a:p>
            <a:endParaRPr lang="en-US" sz="6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Solve the problems below using your number line. 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38400"/>
            <a:ext cx="8686800" cy="281940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/>
              <a:t>To add integers without using the number line, use these simple rules:</a:t>
            </a:r>
          </a:p>
          <a:p>
            <a:pPr>
              <a:buNone/>
            </a:pPr>
            <a:endParaRPr lang="en-US" sz="3200" b="1" dirty="0" smtClean="0"/>
          </a:p>
          <a:p>
            <a:pPr marL="1108710" lvl="1" indent="-742950">
              <a:buAutoNum type="arabicPeriod"/>
            </a:pPr>
            <a:r>
              <a:rPr lang="en-US" sz="4300" b="1" dirty="0" smtClean="0">
                <a:solidFill>
                  <a:schemeClr val="tx2"/>
                </a:solidFill>
              </a:rPr>
              <a:t>Add the numbers together.</a:t>
            </a:r>
          </a:p>
          <a:p>
            <a:pPr marL="1108710" lvl="1" indent="-742950">
              <a:buAutoNum type="arabicPeriod"/>
            </a:pPr>
            <a:r>
              <a:rPr lang="en-US" sz="4300" b="1" dirty="0" smtClean="0">
                <a:solidFill>
                  <a:schemeClr val="tx2"/>
                </a:solidFill>
              </a:rPr>
              <a:t>Give the answer the same sign.</a:t>
            </a:r>
            <a:endParaRPr lang="en-US" sz="4300" b="1" dirty="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478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Rules for adding integers with the SAME sign.</a:t>
            </a:r>
            <a:endParaRPr lang="en-US" sz="5400" b="1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Both integers are negative. To find the answer, add the numbers together (2+5), and give the answer a negative sign. 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(-2) + (-5)= (-7)</a:t>
            </a:r>
            <a:endParaRPr lang="en-US" sz="4000" b="1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(-2) + (-5) =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Both integers are positive, so the answer is positive.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3+4=7</a:t>
            </a:r>
            <a:endParaRPr lang="en-US" sz="4000" b="1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3+4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46482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Note: If a number doesn’t have a sign, it is considered POSITIVE!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67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sz="5400" b="1" dirty="0" smtClean="0"/>
              <a:t>(-18)+ (-4)</a:t>
            </a:r>
          </a:p>
          <a:p>
            <a:r>
              <a:rPr lang="en-US" sz="5400" b="1" dirty="0" smtClean="0"/>
              <a:t>(-12) + (-3)</a:t>
            </a:r>
          </a:p>
          <a:p>
            <a:r>
              <a:rPr lang="en-US" sz="5400" b="1" dirty="0" smtClean="0"/>
              <a:t>13 + 12</a:t>
            </a:r>
          </a:p>
          <a:p>
            <a:r>
              <a:rPr lang="en-US" sz="5400" b="1" dirty="0" smtClean="0"/>
              <a:t>(-4) + (-7)</a:t>
            </a:r>
          </a:p>
          <a:p>
            <a:pPr>
              <a:buNone/>
            </a:pPr>
            <a:endParaRPr lang="en-US" sz="6600" b="1" dirty="0" smtClean="0"/>
          </a:p>
          <a:p>
            <a:endParaRPr lang="en-US" sz="6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905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Solve the problems below using the rules for adding integers with the same signs.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257</TotalTime>
  <Words>539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Paper</vt:lpstr>
      <vt:lpstr>Chapter 1</vt:lpstr>
      <vt:lpstr>Objective</vt:lpstr>
      <vt:lpstr>Add: (-3) + 7</vt:lpstr>
      <vt:lpstr>Add: (-2) + (-3)</vt:lpstr>
      <vt:lpstr>Solve the problems below using your number line. </vt:lpstr>
      <vt:lpstr>Rules for adding integers with the SAME sign.</vt:lpstr>
      <vt:lpstr>(-2) + (-5) =</vt:lpstr>
      <vt:lpstr>3+4 =</vt:lpstr>
      <vt:lpstr>Solve the problems below using the rules for adding integers with the same signs.</vt:lpstr>
      <vt:lpstr>Rules for adding integers with the OPPOSITE signs.</vt:lpstr>
      <vt:lpstr>(-4) + 6 =</vt:lpstr>
      <vt:lpstr>3+(-7) =</vt:lpstr>
      <vt:lpstr>Solve the problems below using the rules for adding integers with the opposite signs.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Hollyann</dc:creator>
  <cp:lastModifiedBy>CCBOE</cp:lastModifiedBy>
  <cp:revision>12</cp:revision>
  <dcterms:created xsi:type="dcterms:W3CDTF">2013-08-26T01:03:43Z</dcterms:created>
  <dcterms:modified xsi:type="dcterms:W3CDTF">2013-08-27T14:37:32Z</dcterms:modified>
</cp:coreProperties>
</file>